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302" r:id="rId3"/>
    <p:sldId id="310" r:id="rId4"/>
    <p:sldId id="311" r:id="rId5"/>
    <p:sldId id="312" r:id="rId6"/>
    <p:sldId id="313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4" r:id="rId15"/>
    <p:sldId id="315" r:id="rId16"/>
    <p:sldId id="316" r:id="rId17"/>
    <p:sldId id="317" r:id="rId18"/>
    <p:sldId id="31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More </a:t>
            </a:r>
            <a:r>
              <a:rPr lang="en-CA" dirty="0" err="1" smtClean="0"/>
              <a:t>Denavit-Hartenberg</a:t>
            </a:r>
            <a:r>
              <a:rPr lang="en-CA" dirty="0" smtClean="0"/>
              <a:t> 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Wrist: Step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Content Placeholder 8" descr="wrist_step2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3889"/>
          <a:stretch>
            <a:fillRect/>
          </a:stretch>
        </p:blipFill>
        <p:spPr>
          <a:xfrm>
            <a:off x="322839" y="838200"/>
            <a:ext cx="8498322" cy="47244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Wrist: Step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Content Placeholder 7" descr="wrist_step2b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3889"/>
          <a:stretch>
            <a:fillRect/>
          </a:stretch>
        </p:blipFill>
        <p:spPr>
          <a:xfrm>
            <a:off x="322839" y="838200"/>
            <a:ext cx="8498322" cy="47244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Wrist: Step 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1" name="Content Placeholder 10" descr="wrist_step2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3889"/>
          <a:stretch>
            <a:fillRect/>
          </a:stretch>
        </p:blipFill>
        <p:spPr>
          <a:xfrm>
            <a:off x="322839" y="838200"/>
            <a:ext cx="8498322" cy="47244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wrist_step2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1111"/>
          <a:stretch>
            <a:fillRect/>
          </a:stretch>
        </p:blipFill>
        <p:spPr>
          <a:xfrm>
            <a:off x="322839" y="838200"/>
            <a:ext cx="8498322" cy="4876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5: DH </a:t>
            </a:r>
            <a:r>
              <a:rPr lang="en-CA" dirty="0" smtClean="0"/>
              <a:t>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14800" y="3429000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80516" y="49530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6: Compute the transformation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00100" y="1905000"/>
          <a:ext cx="7518400" cy="2108200"/>
        </p:xfrm>
        <a:graphic>
          <a:graphicData uri="http://schemas.openxmlformats.org/presentationml/2006/ole">
            <p:oleObj spid="_x0000_s133122" name="Equation" r:id="rId3" imgW="375912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RPP + 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Content Placeholder 6" descr="03_0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09484" y="838200"/>
            <a:ext cx="7325032" cy="54864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RPP + 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34146" name="Object 2"/>
          <p:cNvGraphicFramePr>
            <a:graphicFrameLocks noChangeAspect="1"/>
          </p:cNvGraphicFramePr>
          <p:nvPr/>
        </p:nvGraphicFramePr>
        <p:xfrm>
          <a:off x="2578100" y="1320800"/>
          <a:ext cx="3987800" cy="2108200"/>
        </p:xfrm>
        <a:graphic>
          <a:graphicData uri="http://schemas.openxmlformats.org/presentationml/2006/ole">
            <p:oleObj spid="_x0000_s134146" name="Equation" r:id="rId3" imgW="1993680" imgH="914400" progId="Equation.3">
              <p:embed/>
            </p:oleObj>
          </a:graphicData>
        </a:graphic>
      </p:graphicFrame>
      <p:graphicFrame>
        <p:nvGraphicFramePr>
          <p:cNvPr id="134147" name="Object 2"/>
          <p:cNvGraphicFramePr>
            <a:graphicFrameLocks noChangeAspect="1"/>
          </p:cNvGraphicFramePr>
          <p:nvPr/>
        </p:nvGraphicFramePr>
        <p:xfrm>
          <a:off x="2844800" y="3921125"/>
          <a:ext cx="3454400" cy="1581150"/>
        </p:xfrm>
        <a:graphic>
          <a:graphicData uri="http://schemas.openxmlformats.org/presentationml/2006/ole">
            <p:oleObj spid="_x0000_s134147" name="Equation" r:id="rId4" imgW="172692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Stanford Manipulator + 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Content Placeholder 6" descr="03_1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27484" r="24420" b="6944"/>
          <a:stretch>
            <a:fillRect/>
          </a:stretch>
        </p:blipFill>
        <p:spPr>
          <a:xfrm>
            <a:off x="304800" y="838200"/>
            <a:ext cx="3733800" cy="5105400"/>
          </a:xfr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14800" y="2280920"/>
          <a:ext cx="457200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i="0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i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i="0" baseline="-25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80516" y="49530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SCARA + 1DOF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Content Placeholder 6" descr="03_1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9645" r="15026" b="9722"/>
          <a:stretch>
            <a:fillRect/>
          </a:stretch>
        </p:blipFill>
        <p:spPr>
          <a:xfrm>
            <a:off x="1143000" y="762000"/>
            <a:ext cx="6400800" cy="4953000"/>
          </a:xfr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4495800"/>
          <a:ext cx="45720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29200" y="59436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5: Find the DH 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" name="Content Placeholder 9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838200"/>
            <a:ext cx="5590113" cy="5486400"/>
          </a:xfr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14800" y="3429000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180516" y="49530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6: Compute the transformation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once the DH parameters are known, it is easy to construct the overall transformation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0" y="1916668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51716" y="3440668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1981200" y="4038600"/>
          <a:ext cx="5156200" cy="2108200"/>
        </p:xfrm>
        <a:graphic>
          <a:graphicData uri="http://schemas.openxmlformats.org/presentationml/2006/ole">
            <p:oleObj spid="_x0000_s129026" name="Equation" r:id="rId3" imgW="257796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6: Compute the transformation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0" y="1916668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51716" y="3440668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2019300" y="4038600"/>
          <a:ext cx="5080000" cy="2108200"/>
        </p:xfrm>
        <a:graphic>
          <a:graphicData uri="http://schemas.openxmlformats.org/presentationml/2006/ole">
            <p:oleObj spid="_x0000_s130050" name="Equation" r:id="rId3" imgW="253980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6: Compute the transformation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0" y="1916668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51716" y="3440668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2120900" y="4038600"/>
          <a:ext cx="4876800" cy="2108200"/>
        </p:xfrm>
        <a:graphic>
          <a:graphicData uri="http://schemas.openxmlformats.org/presentationml/2006/ole">
            <p:oleObj spid="_x0000_s131074" name="Equation" r:id="rId3" imgW="243828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6: Compute the transformation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2095500" y="1905000"/>
          <a:ext cx="4927600" cy="2108200"/>
        </p:xfrm>
        <a:graphic>
          <a:graphicData uri="http://schemas.openxmlformats.org/presentationml/2006/ole">
            <p:oleObj spid="_x0000_s132098" name="Equation" r:id="rId3" imgW="246348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Content Placeholder 6" descr="01_06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1713028"/>
            <a:ext cx="8839200" cy="373674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Content Placeholder 7" descr="wrist_step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9722"/>
          <a:stretch>
            <a:fillRect/>
          </a:stretch>
        </p:blipFill>
        <p:spPr>
          <a:xfrm>
            <a:off x="322839" y="838200"/>
            <a:ext cx="8498322" cy="4953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Wrist: Step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1" name="Content Placeholder 10" descr="wrist_step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3889"/>
          <a:stretch>
            <a:fillRect/>
          </a:stretch>
        </p:blipFill>
        <p:spPr>
          <a:xfrm>
            <a:off x="322839" y="838200"/>
            <a:ext cx="8498322" cy="47244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1585</TotalTime>
  <Words>352</Words>
  <Application>Microsoft Office PowerPoint</Application>
  <PresentationFormat>On-screen Show (4:3)</PresentationFormat>
  <Paragraphs>223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Origin</vt:lpstr>
      <vt:lpstr>Microsoft Equation 3.0</vt:lpstr>
      <vt:lpstr>Day 09</vt:lpstr>
      <vt:lpstr>Step 5: Find the DH parameters</vt:lpstr>
      <vt:lpstr>Step 6: Compute the transformation</vt:lpstr>
      <vt:lpstr>Step 6: Compute the transformation</vt:lpstr>
      <vt:lpstr>Step 6: Compute the transformation</vt:lpstr>
      <vt:lpstr>Step 6: Compute the transformation</vt:lpstr>
      <vt:lpstr>Spherical Wrist</vt:lpstr>
      <vt:lpstr>Spherical Wrist</vt:lpstr>
      <vt:lpstr>Spherical Wrist: Step 1</vt:lpstr>
      <vt:lpstr>Spherical Wrist: Step 2</vt:lpstr>
      <vt:lpstr>Spherical Wrist: Step 2</vt:lpstr>
      <vt:lpstr>Spherical Wrist: Step 4</vt:lpstr>
      <vt:lpstr>Step 5: DH Parameters</vt:lpstr>
      <vt:lpstr>Step 6: Compute the transformation</vt:lpstr>
      <vt:lpstr>RPP + Spherical Wrist</vt:lpstr>
      <vt:lpstr>RPP + Spherical Wrist</vt:lpstr>
      <vt:lpstr>Stanford Manipulator + Spherical Wrist</vt:lpstr>
      <vt:lpstr>SCARA + 1DOF Wrist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21</cp:revision>
  <dcterms:created xsi:type="dcterms:W3CDTF">2011-01-07T01:27:12Z</dcterms:created>
  <dcterms:modified xsi:type="dcterms:W3CDTF">2011-01-24T02:41:20Z</dcterms:modified>
</cp:coreProperties>
</file>